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6"/>
  </p:notesMasterIdLst>
  <p:handoutMasterIdLst>
    <p:handoutMasterId r:id="rId57"/>
  </p:handoutMasterIdLst>
  <p:sldIdLst>
    <p:sldId id="353" r:id="rId2"/>
    <p:sldId id="398" r:id="rId3"/>
    <p:sldId id="427" r:id="rId4"/>
    <p:sldId id="374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23" r:id="rId14"/>
    <p:sldId id="400" r:id="rId15"/>
    <p:sldId id="418" r:id="rId16"/>
    <p:sldId id="420" r:id="rId17"/>
    <p:sldId id="421" r:id="rId18"/>
    <p:sldId id="422" r:id="rId19"/>
    <p:sldId id="426" r:id="rId20"/>
    <p:sldId id="419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29" r:id="rId30"/>
    <p:sldId id="430" r:id="rId31"/>
    <p:sldId id="443" r:id="rId32"/>
    <p:sldId id="444" r:id="rId33"/>
    <p:sldId id="431" r:id="rId34"/>
    <p:sldId id="432" r:id="rId35"/>
    <p:sldId id="433" r:id="rId36"/>
    <p:sldId id="434" r:id="rId37"/>
    <p:sldId id="435" r:id="rId38"/>
    <p:sldId id="340" r:id="rId39"/>
    <p:sldId id="341" r:id="rId40"/>
    <p:sldId id="342" r:id="rId41"/>
    <p:sldId id="343" r:id="rId42"/>
    <p:sldId id="332" r:id="rId43"/>
    <p:sldId id="333" r:id="rId44"/>
    <p:sldId id="334" r:id="rId45"/>
    <p:sldId id="335" r:id="rId46"/>
    <p:sldId id="336" r:id="rId47"/>
    <p:sldId id="337" r:id="rId48"/>
    <p:sldId id="256" r:id="rId49"/>
    <p:sldId id="257" r:id="rId50"/>
    <p:sldId id="260" r:id="rId51"/>
    <p:sldId id="288" r:id="rId52"/>
    <p:sldId id="291" r:id="rId53"/>
    <p:sldId id="290" r:id="rId54"/>
    <p:sldId id="28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427"/>
            <p14:sldId id="374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23"/>
            <p14:sldId id="400"/>
            <p14:sldId id="418"/>
            <p14:sldId id="420"/>
            <p14:sldId id="421"/>
            <p14:sldId id="422"/>
            <p14:sldId id="426"/>
            <p14:sldId id="419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29"/>
            <p14:sldId id="430"/>
            <p14:sldId id="443"/>
            <p14:sldId id="444"/>
            <p14:sldId id="431"/>
            <p14:sldId id="432"/>
            <p14:sldId id="433"/>
            <p14:sldId id="434"/>
            <p14:sldId id="435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0" autoAdjust="0"/>
    <p:restoredTop sz="95673"/>
  </p:normalViewPr>
  <p:slideViewPr>
    <p:cSldViewPr snapToGrid="0" snapToObjects="1">
      <p:cViewPr varScale="1">
        <p:scale>
          <a:sx n="145" d="100"/>
          <a:sy n="145" d="100"/>
        </p:scale>
        <p:origin x="216" y="392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600" dirty="0"/>
              <a:t>Dominik Sachsenhofer - July,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dynatrace-innovationlab/hello-world:latest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dynatrace-innovationlab/hello-world:latest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1:</a:t>
            </a:r>
            <a:br>
              <a:rPr lang="en-US" dirty="0"/>
            </a:br>
            <a:r>
              <a:rPr lang="en-US" sz="5000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95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Container Registry you can store, manage, and secure your Docker container images.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2:</a:t>
            </a:r>
            <a:br>
              <a:rPr lang="en-US" dirty="0"/>
            </a:br>
            <a:r>
              <a:rPr lang="en-US" sz="5000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12467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0694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000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dirty="0">
                <a:cs typeface="Courier New" panose="02070309020205020404" pitchFamily="49" charset="0"/>
              </a:rPr>
              <a:t>Kubernetes is an open-source system for 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4194301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71132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532875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Instrument a Kubernetes Cluster with Dynatrace</a:t>
            </a:r>
          </a:p>
          <a:p>
            <a:r>
              <a:rPr lang="en-US" sz="1800"/>
              <a:t>Part 6: Deploy a microservice application on a Kubernetes Cluster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1998</TotalTime>
  <Words>1106</Words>
  <Application>Microsoft Macintosh PowerPoint</Application>
  <PresentationFormat>Widescreen</PresentationFormat>
  <Paragraphs>296</Paragraphs>
  <Slides>54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 Clone repository:  git clone  https://github.com/dynatrace-innovationlab/developing-microservices</vt:lpstr>
      <vt:lpstr>Outline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4: Create a Kubernetes Cluster</vt:lpstr>
      <vt:lpstr>PowerPoint Presentation</vt:lpstr>
      <vt:lpstr>PowerPoint Presentation</vt:lpstr>
      <vt:lpstr>PowerPoint Presentation</vt:lpstr>
      <vt:lpstr>Part 5: Instrument a Kubernetes Cluster with Dynatrace</vt:lpstr>
      <vt:lpstr>PowerPoint Presentation</vt:lpstr>
      <vt:lpstr>Part 6: Deploy a microservices application on a Kubernetes Cluster</vt:lpstr>
      <vt:lpstr>PowerPoint Presentation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394</cp:revision>
  <cp:lastPrinted>2016-08-25T08:30:24Z</cp:lastPrinted>
  <dcterms:created xsi:type="dcterms:W3CDTF">2018-04-09T08:30:53Z</dcterms:created>
  <dcterms:modified xsi:type="dcterms:W3CDTF">2018-07-27T15:02:28Z</dcterms:modified>
</cp:coreProperties>
</file>